
<file path=[Content_Types].xml><?xml version="1.0" encoding="utf-8"?>
<Types xmlns="http://schemas.openxmlformats.org/package/2006/content-types">
  <Default Extension="COb8VEy1OY7i0ABI2mDEDa7RSbCybxOLxG2fkwzpSPs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70" r:id="rId10"/>
    <p:sldId id="271" r:id="rId11"/>
    <p:sldId id="264" r:id="rId12"/>
    <p:sldId id="265" r:id="rId13"/>
    <p:sldId id="27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" userId="4e3e00185c7fe2b5" providerId="LiveId" clId="{035F1673-F6B0-4DCB-9E9B-543ED39F2424}"/>
    <pc:docChg chg="custSel addSld modSld">
      <pc:chgData name="Lokesh" userId="4e3e00185c7fe2b5" providerId="LiveId" clId="{035F1673-F6B0-4DCB-9E9B-543ED39F2424}" dt="2021-11-25T05:41:57.994" v="184" actId="1076"/>
      <pc:docMkLst>
        <pc:docMk/>
      </pc:docMkLst>
      <pc:sldChg chg="addSp modSp new mod">
        <pc:chgData name="Lokesh" userId="4e3e00185c7fe2b5" providerId="LiveId" clId="{035F1673-F6B0-4DCB-9E9B-543ED39F2424}" dt="2021-11-25T05:41:57.994" v="184" actId="1076"/>
        <pc:sldMkLst>
          <pc:docMk/>
          <pc:sldMk cId="383065403" sldId="272"/>
        </pc:sldMkLst>
        <pc:spChg chg="add mod">
          <ac:chgData name="Lokesh" userId="4e3e00185c7fe2b5" providerId="LiveId" clId="{035F1673-F6B0-4DCB-9E9B-543ED39F2424}" dt="2021-11-25T05:41:57.994" v="184" actId="1076"/>
          <ac:spMkLst>
            <pc:docMk/>
            <pc:sldMk cId="383065403" sldId="272"/>
            <ac:spMk id="2" creationId="{52807AA1-1152-4857-94BB-D096DD82895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34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07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4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22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19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753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1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15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18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89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00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46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6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2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41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43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18C3B1-9E0F-49B9-94BF-B89C1780EF82}" type="datetimeFigureOut">
              <a:rPr lang="en-IN" smtClean="0"/>
              <a:t>25-11-2021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4CE40B-06F0-45AA-B698-60A391F06A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11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39790692@N05/596093903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forwork.com/blog/how-to-use-team-rewards-effectively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colink/772257590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emre0614/art/City-Street-Night-Background-Wallpaper-614421838" TargetMode="External"/><Relationship Id="rId2" Type="http://schemas.openxmlformats.org/officeDocument/2006/relationships/image" Target="../media/image11.COb8VEy1OY7i0ABI2mDEDa7RSbCybxOLxG2fkwzpSPs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52FC9-6881-4FC2-A6AC-612D981328AC}"/>
              </a:ext>
            </a:extLst>
          </p:cNvPr>
          <p:cNvSpPr txBox="1"/>
          <p:nvPr/>
        </p:nvSpPr>
        <p:spPr>
          <a:xfrm>
            <a:off x="1735972" y="2639251"/>
            <a:ext cx="8986756" cy="1107996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Lucida Calligraphy" panose="03010101010101010101" pitchFamily="66" charset="0"/>
              </a:rPr>
              <a:t>PYTHON TECHIES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BCF20B-5CBD-4B93-8635-2E4F6FE5BB52}"/>
              </a:ext>
            </a:extLst>
          </p:cNvPr>
          <p:cNvCxnSpPr>
            <a:cxnSpLocks/>
          </p:cNvCxnSpPr>
          <p:nvPr/>
        </p:nvCxnSpPr>
        <p:spPr>
          <a:xfrm flipV="1">
            <a:off x="971550" y="4000501"/>
            <a:ext cx="3048000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66A24F-B81B-46A2-BD61-5A5AABE7E197}"/>
              </a:ext>
            </a:extLst>
          </p:cNvPr>
          <p:cNvCxnSpPr>
            <a:cxnSpLocks/>
          </p:cNvCxnSpPr>
          <p:nvPr/>
        </p:nvCxnSpPr>
        <p:spPr>
          <a:xfrm>
            <a:off x="1495425" y="2155024"/>
            <a:ext cx="0" cy="237887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2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2E5DB-FDFF-4091-86BD-C1EA6FAC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1411"/>
            <a:ext cx="12192000" cy="44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9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1F84C-575B-48BD-8FD2-29E62F013A4B}"/>
              </a:ext>
            </a:extLst>
          </p:cNvPr>
          <p:cNvSpPr txBox="1"/>
          <p:nvPr/>
        </p:nvSpPr>
        <p:spPr>
          <a:xfrm>
            <a:off x="154080" y="0"/>
            <a:ext cx="297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Gabriola" panose="04040605051002020D02" pitchFamily="82" charset="0"/>
              </a:rPr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49D49-4095-4BA5-8D02-97D933F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20" y="830997"/>
            <a:ext cx="11988797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7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BD04B-F7E7-4D0F-8445-5E25B6EEF197}"/>
              </a:ext>
            </a:extLst>
          </p:cNvPr>
          <p:cNvSpPr txBox="1"/>
          <p:nvPr/>
        </p:nvSpPr>
        <p:spPr>
          <a:xfrm>
            <a:off x="4471706" y="290531"/>
            <a:ext cx="381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Forte" panose="03060902040502070203" pitchFamily="66" charset="0"/>
              </a:rPr>
              <a:t>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05832-AE82-4B3D-8D96-5460E5E59A9A}"/>
              </a:ext>
            </a:extLst>
          </p:cNvPr>
          <p:cNvSpPr txBox="1"/>
          <p:nvPr/>
        </p:nvSpPr>
        <p:spPr>
          <a:xfrm>
            <a:off x="2114551" y="1213269"/>
            <a:ext cx="262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Script" panose="030B0504020000000003" pitchFamily="66" charset="0"/>
              </a:rPr>
              <a:t>BEFORE SENARIO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38342-DC30-46A1-8AA9-044E3D1ACFC8}"/>
              </a:ext>
            </a:extLst>
          </p:cNvPr>
          <p:cNvSpPr txBox="1"/>
          <p:nvPr/>
        </p:nvSpPr>
        <p:spPr>
          <a:xfrm>
            <a:off x="8290672" y="1213269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Script" panose="030B0504020000000003" pitchFamily="66" charset="0"/>
              </a:rPr>
              <a:t>AFTER SENARIO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C9AE9-FC4F-4D65-A8FA-22ECCEB5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1836682"/>
            <a:ext cx="6548438" cy="4911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E2374-FE79-46A2-BB58-365570C2A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b="16482"/>
          <a:stretch/>
        </p:blipFill>
        <p:spPr>
          <a:xfrm rot="5400000">
            <a:off x="7102985" y="2252197"/>
            <a:ext cx="4849633" cy="40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807AA1-1152-4857-94BB-D096DD828950}"/>
              </a:ext>
            </a:extLst>
          </p:cNvPr>
          <p:cNvSpPr txBox="1"/>
          <p:nvPr/>
        </p:nvSpPr>
        <p:spPr>
          <a:xfrm>
            <a:off x="1174375" y="1976718"/>
            <a:ext cx="123085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Time to eat is less</a:t>
            </a:r>
          </a:p>
          <a:p>
            <a:r>
              <a:rPr lang="en-IN" sz="3200" dirty="0">
                <a:latin typeface="Algerian" panose="04020705040A02060702" pitchFamily="82" charset="0"/>
              </a:rPr>
              <a:t>Crowd in canteen is more</a:t>
            </a:r>
          </a:p>
          <a:p>
            <a:r>
              <a:rPr lang="en-IN" sz="3200" dirty="0">
                <a:latin typeface="Algerian" panose="04020705040A02060702" pitchFamily="82" charset="0"/>
              </a:rPr>
              <a:t>Hunger in students is dying due to lack of time </a:t>
            </a:r>
          </a:p>
          <a:p>
            <a:r>
              <a:rPr lang="en-IN" sz="3200" dirty="0">
                <a:latin typeface="Algerian" panose="04020705040A02060702" pitchFamily="82" charset="0"/>
              </a:rPr>
              <a:t>This time can be managed </a:t>
            </a:r>
          </a:p>
          <a:p>
            <a:r>
              <a:rPr lang="en-IN" sz="3200" dirty="0">
                <a:latin typeface="Algerian" panose="04020705040A02060702" pitchFamily="82" charset="0"/>
              </a:rPr>
              <a:t>By making the canteen management online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3065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9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5A588-5ADB-4859-803D-4CC50D6A99F1}"/>
              </a:ext>
            </a:extLst>
          </p:cNvPr>
          <p:cNvSpPr txBox="1"/>
          <p:nvPr/>
        </p:nvSpPr>
        <p:spPr>
          <a:xfrm>
            <a:off x="1059516" y="-238125"/>
            <a:ext cx="10475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u="sng" dirty="0">
                <a:latin typeface="Gabriola" panose="04040605051002020D02" pitchFamily="82" charset="0"/>
              </a:rPr>
              <a:t>Canteen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949C7-331C-4D06-9767-0AE20B53413B}"/>
              </a:ext>
            </a:extLst>
          </p:cNvPr>
          <p:cNvSpPr txBox="1"/>
          <p:nvPr/>
        </p:nvSpPr>
        <p:spPr>
          <a:xfrm>
            <a:off x="8564656" y="1016407"/>
            <a:ext cx="1891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55349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4F77E-8251-4EF1-AC35-C08958BF111E}"/>
              </a:ext>
            </a:extLst>
          </p:cNvPr>
          <p:cNvSpPr txBox="1"/>
          <p:nvPr/>
        </p:nvSpPr>
        <p:spPr>
          <a:xfrm>
            <a:off x="8029575" y="3714750"/>
            <a:ext cx="5048250" cy="3293209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</a:rPr>
              <a:t>  </a:t>
            </a:r>
            <a:r>
              <a:rPr lang="en-IN" sz="3200" dirty="0" err="1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</a:rPr>
              <a:t>tEAm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>
                  <a:lumMod val="95000"/>
                </a:schemeClr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K.U.NIKITHA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S.PARINITHA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CH.LOKESH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P.MANI PREETHAM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6CF19D-B75E-47C3-9C74-9235381599B4}"/>
              </a:ext>
            </a:extLst>
          </p:cNvPr>
          <p:cNvCxnSpPr/>
          <p:nvPr/>
        </p:nvCxnSpPr>
        <p:spPr>
          <a:xfrm>
            <a:off x="8258175" y="4381500"/>
            <a:ext cx="27432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09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brightnessContrast bright="-8000" contrast="3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B69FB-CE5F-4791-A4ED-DB472266B074}"/>
              </a:ext>
            </a:extLst>
          </p:cNvPr>
          <p:cNvSpPr txBox="1"/>
          <p:nvPr/>
        </p:nvSpPr>
        <p:spPr>
          <a:xfrm>
            <a:off x="6559505" y="969483"/>
            <a:ext cx="5862919" cy="1107996"/>
          </a:xfrm>
          <a:prstGeom prst="rect">
            <a:avLst/>
          </a:prstGeom>
          <a:gradFill>
            <a:gsLst>
              <a:gs pos="0">
                <a:schemeClr val="accent1">
                  <a:alpha val="5000"/>
                  <a:lumMod val="88000"/>
                  <a:lumOff val="12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Lucida Calligraphy" panose="03010101010101010101" pitchFamily="66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4C336-F7F7-4426-A743-99E4A180B960}"/>
              </a:ext>
            </a:extLst>
          </p:cNvPr>
          <p:cNvSpPr txBox="1"/>
          <p:nvPr/>
        </p:nvSpPr>
        <p:spPr>
          <a:xfrm>
            <a:off x="2633662" y="5009522"/>
            <a:ext cx="9420790" cy="1569660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  <a:lumMod val="0"/>
                  <a:lumOff val="100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ell MT" panose="02020503060305020303" pitchFamily="18" charset="0"/>
              </a:rPr>
              <a:t> The main AGENDA of the project is to develop     </a:t>
            </a:r>
            <a:r>
              <a:rPr lang="en-IN" sz="3200" u="sng" dirty="0">
                <a:latin typeface="Bell MT" panose="02020503060305020303" pitchFamily="18" charset="0"/>
              </a:rPr>
              <a:t>The Billing and Prebooking system in MREC Canteen</a:t>
            </a:r>
            <a:r>
              <a:rPr lang="en-IN" sz="3200" dirty="0">
                <a:latin typeface="Bell MT" panose="02020503060305020303" pitchFamily="18" charset="0"/>
              </a:rPr>
              <a:t>     by making it online</a:t>
            </a:r>
          </a:p>
        </p:txBody>
      </p:sp>
    </p:spTree>
    <p:extLst>
      <p:ext uri="{BB962C8B-B14F-4D97-AF65-F5344CB8AC3E}">
        <p14:creationId xmlns:p14="http://schemas.microsoft.com/office/powerpoint/2010/main" val="238177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71C2A-9406-44E1-AE26-E3E8BAFD7038}"/>
              </a:ext>
            </a:extLst>
          </p:cNvPr>
          <p:cNvSpPr txBox="1"/>
          <p:nvPr/>
        </p:nvSpPr>
        <p:spPr>
          <a:xfrm>
            <a:off x="-730064" y="612962"/>
            <a:ext cx="6959414" cy="923330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</a:rPr>
              <a:t>    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5A0CD-8F23-4C56-9472-BDA0B2477F74}"/>
              </a:ext>
            </a:extLst>
          </p:cNvPr>
          <p:cNvSpPr txBox="1"/>
          <p:nvPr/>
        </p:nvSpPr>
        <p:spPr>
          <a:xfrm>
            <a:off x="308161" y="1971676"/>
            <a:ext cx="7575177" cy="4524315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TIME CONSUMPTION REDUCES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MAINTAING SOCIAL 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CROWDING IS AVOIDED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CONVINIENCE OF MOBILE ODERING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MORE TIME TO BROWSE MENU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  <a:latin typeface="Segoe Script" panose="030B0504020000000003" pitchFamily="66" charset="0"/>
              </a:rPr>
              <a:t>LARGE ORDERS CAN BE PLACED EASILY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4142F1-A60C-4E8A-9D09-3451BCA67FD3}"/>
              </a:ext>
            </a:extLst>
          </p:cNvPr>
          <p:cNvCxnSpPr>
            <a:cxnSpLocks/>
          </p:cNvCxnSpPr>
          <p:nvPr/>
        </p:nvCxnSpPr>
        <p:spPr>
          <a:xfrm flipV="1">
            <a:off x="-466725" y="1752601"/>
            <a:ext cx="7486650" cy="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4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B58118-84F9-4F35-9D73-53FAB085C4A6}"/>
              </a:ext>
            </a:extLst>
          </p:cNvPr>
          <p:cNvSpPr txBox="1"/>
          <p:nvPr/>
        </p:nvSpPr>
        <p:spPr>
          <a:xfrm>
            <a:off x="0" y="0"/>
            <a:ext cx="2649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radley Hand ITC" panose="03070402050302030203" pitchFamily="66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3C82A-2D6F-4560-A9B6-30F80366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8" y="542925"/>
            <a:ext cx="12459822" cy="62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0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DC84C-199C-4598-B277-9A7F9E5A9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484239"/>
            <a:ext cx="13892301" cy="58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89253-4A4E-4248-B7EB-A6CE266AF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28575"/>
            <a:ext cx="13529733" cy="76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76925-FA8A-4638-AAAB-3348D913E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1" y="516523"/>
            <a:ext cx="14452833" cy="58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37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1578</TotalTime>
  <Words>109</Words>
  <Application>Microsoft Office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Algerian</vt:lpstr>
      <vt:lpstr>Arial</vt:lpstr>
      <vt:lpstr>Bell MT</vt:lpstr>
      <vt:lpstr>Bradley Hand ITC</vt:lpstr>
      <vt:lpstr>Castellar</vt:lpstr>
      <vt:lpstr>Forte</vt:lpstr>
      <vt:lpstr>Gabriola</vt:lpstr>
      <vt:lpstr>Garamond</vt:lpstr>
      <vt:lpstr>Lucida Calligraphy</vt:lpstr>
      <vt:lpstr>Microsoft Himalaya</vt:lpstr>
      <vt:lpstr>Segoe Script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</dc:creator>
  <cp:lastModifiedBy>Lokesh</cp:lastModifiedBy>
  <cp:revision>10</cp:revision>
  <dcterms:created xsi:type="dcterms:W3CDTF">2021-11-23T08:02:19Z</dcterms:created>
  <dcterms:modified xsi:type="dcterms:W3CDTF">2021-11-25T05:42:36Z</dcterms:modified>
</cp:coreProperties>
</file>